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30" r:id="rId3"/>
    <p:sldId id="433" r:id="rId4"/>
    <p:sldId id="406" r:id="rId5"/>
    <p:sldId id="413" r:id="rId6"/>
    <p:sldId id="287" r:id="rId7"/>
    <p:sldId id="375" r:id="rId8"/>
    <p:sldId id="422" r:id="rId9"/>
    <p:sldId id="3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7/19/2021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78550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 1 and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https://forms.office.com/Pages/ShareFormPage.aspx?id=cdJyXzS9Y0yZF8UZZlqALiw7DWJu831Jg5qPZF4a9X9URUFBV0VBSExKVkVSUExISUlWQ0tON1c4Uy4u&amp;sharetoken=dFsmeN8Iyc6XVbxXAJAG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 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DT17: Digital systems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FA26184-4C9C-428A-AA7E-D0ECD5C721B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3423" r="1342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987678"/>
              </p:ext>
            </p:extLst>
          </p:nvPr>
        </p:nvGraphicFramePr>
        <p:xfrm>
          <a:off x="157163" y="927960"/>
          <a:ext cx="11804988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4996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934996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934996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social media platforms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Government websites are trustworthy. TRUE or FALSE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Information written from people’s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perspective and points of view is known as what?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describe the use of formal language in a work-based setting?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phases from the systems development life cycle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HCI – Human Computer Interfaces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the network hardware that analyses each packet of data and sends it to the computer it was intended for? (3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satellite based system that allows you to show your position on a map using a computer? (3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storage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Data in binary is represented in two states – what are they?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image is made up of lines and curves?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Data that’s represented in a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physical way is known as what?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794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353414"/>
              </p:ext>
            </p:extLst>
          </p:nvPr>
        </p:nvGraphicFramePr>
        <p:xfrm>
          <a:off x="157163" y="927960"/>
          <a:ext cx="11804988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4996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934996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934996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social media platforms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Facebook, Twitter, Instagram, Snapchat, TikTok, YouTube (others accepted)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Government websites are trustworthy. TRUE or FALSE (1 point)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Information written from people’s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perspective and points of view is known as what? (1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Biased</a:t>
                      </a:r>
                      <a:r>
                        <a:rPr lang="en-GB" sz="1600" dirty="0">
                          <a:latin typeface="+mj-lt"/>
                        </a:rPr>
                        <a:t> 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describe the use of formal language in a work-based setting? (2 points)</a:t>
                      </a: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Netiquette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phases from the systems development life cycle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Investigation, Analysis, Design, Implementation, Maintenance, 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HCI – Human Computer Interfaces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CLI, GUI, WIMP, TSI, Biometrics, Voice, Menu-driven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the network hardware that analyses each packet of data and sends it to the computer it was intended for?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satellite based system that allows you to show your position on a map using a computer?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GIS (Geographical Information System)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storage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Optical, Magnetic and Solid state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Data in binary is represented in two states – what are they?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1 and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image is made up of lines and curves?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Vector graphic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Data that’s represented in a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physical way is known as what?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Analogue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7898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3082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personal/social digital communication methods.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3.………………………………………………………………………..</a:t>
            </a: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List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sequence of brief answers with no explanation.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499" y="2987196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two key points such as: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1 mark for each.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7590020" y="1036213"/>
            <a:ext cx="4330517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emailing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instant messaging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blogs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video conferencing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social networking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websites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apps.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F0C485-DC53-4C10-85CB-80436EBE5732}"/>
              </a:ext>
            </a:extLst>
          </p:cNvPr>
          <p:cNvSpPr txBox="1"/>
          <p:nvPr/>
        </p:nvSpPr>
        <p:spPr>
          <a:xfrm>
            <a:off x="271463" y="1036213"/>
            <a:ext cx="7013758" cy="21587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personal/social digital communication methods.</a:t>
            </a:r>
          </a:p>
          <a:p>
            <a:endParaRPr lang="en-GB" sz="2000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8BCA5B-455D-4142-AFA6-72150ADFB674}"/>
              </a:ext>
            </a:extLst>
          </p:cNvPr>
          <p:cNvSpPr/>
          <p:nvPr/>
        </p:nvSpPr>
        <p:spPr>
          <a:xfrm>
            <a:off x="576262" y="1632307"/>
            <a:ext cx="60960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Instant messaging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/>
                </a:solidFill>
                <a:latin typeface="+mj-lt"/>
              </a:rPr>
              <a:t>Social media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  <a:latin typeface="+mj-lt"/>
              </a:rPr>
              <a:t>Apps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773D4E-4D5B-4930-845A-800D1107B280}"/>
              </a:ext>
            </a:extLst>
          </p:cNvPr>
          <p:cNvSpPr txBox="1"/>
          <p:nvPr/>
        </p:nvSpPr>
        <p:spPr>
          <a:xfrm>
            <a:off x="9928487" y="1987844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DFF99B-9F23-4884-A6C6-F62EC25E3F52}"/>
              </a:ext>
            </a:extLst>
          </p:cNvPr>
          <p:cNvSpPr txBox="1"/>
          <p:nvPr/>
        </p:nvSpPr>
        <p:spPr>
          <a:xfrm>
            <a:off x="9928487" y="2863413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1AD299-0F08-4CCE-BE9E-F585DA03ECBB}"/>
              </a:ext>
            </a:extLst>
          </p:cNvPr>
          <p:cNvSpPr txBox="1"/>
          <p:nvPr/>
        </p:nvSpPr>
        <p:spPr>
          <a:xfrm>
            <a:off x="8864185" y="3498425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Learners should be aware of the efficiencies and benefits of digital systems and be able to identify benefits and drawbacks of:</a:t>
            </a:r>
          </a:p>
          <a:p>
            <a:pPr lvl="1"/>
            <a:r>
              <a:rPr lang="en-GB" dirty="0"/>
              <a:t>office based digital systems for an organisation</a:t>
            </a:r>
          </a:p>
          <a:p>
            <a:pPr lvl="1"/>
            <a:r>
              <a:rPr lang="en-GB" dirty="0"/>
              <a:t>consumer digital systems for an individual.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To understand the digital systems (hardware and software) used by organisations and identify the advantages and disadvantages to using them.</a:t>
            </a:r>
          </a:p>
          <a:p>
            <a:r>
              <a:rPr lang="en-GB" dirty="0"/>
              <a:t>To understand the digital systems used by individuals at home and identify the advantages and disadvantages to using them. 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636" y="2890838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82274B0-83D1-41D6-ACE0-C192008A4A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5368" r="2536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Portable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Multi-functional device.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Digital system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303851"/>
              </p:ext>
            </p:extLst>
          </p:nvPr>
        </p:nvGraphicFramePr>
        <p:xfrm>
          <a:off x="2893102" y="624840"/>
          <a:ext cx="9173980" cy="268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860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7045377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Software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An application that performs a specific set of tasks.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Portable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 ability to free move something. In this context, a device that is small, lightweight and easy to carry around.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Multi-functional device.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device that can perform a wide range of tasks. For example, a smart device has the ability to do this.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Digital system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Digital systems are designed to store, process, and communicate information in digital form.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572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Digital systems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5065487" y="611244"/>
            <a:ext cx="6990946" cy="140055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Digital systems are designed to store, process, and communicate information in digital form. They are found in a wide range of applications, including process control, communication systems, digital instruments, and consumer products.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182951"/>
              </p:ext>
            </p:extLst>
          </p:nvPr>
        </p:nvGraphicFramePr>
        <p:xfrm>
          <a:off x="5121106" y="2171759"/>
          <a:ext cx="699094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094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digital systems would be common in the workplace?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digital systems would be common in the household?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347791" y="1933731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307243"/>
              </p:ext>
            </p:extLst>
          </p:nvPr>
        </p:nvGraphicFramePr>
        <p:xfrm>
          <a:off x="5121106" y="3429000"/>
          <a:ext cx="6990946" cy="299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094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Organisations would use hardware such as desktop computers and laptops. In addition to this, organisations will use office based applications such as Microsoft Office as it can perform a wide range of tasks typically done in the workplace.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Individuals are likely to use portable smart devices such as smartphones, tablet devices, games consoles and smart TV’s. It’s multifunctional design means users can perform a wide range of tasks.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6989" y="1902231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9882D25-C716-4E47-AC58-533BB904E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004666"/>
              </p:ext>
            </p:extLst>
          </p:nvPr>
        </p:nvGraphicFramePr>
        <p:xfrm>
          <a:off x="157166" y="4593775"/>
          <a:ext cx="470218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218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Extra information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You have already covered process control in a previous topic (e.g. closed loop and feedback systems) These devices would also be commonly used by individuals such as thermostat, washing machine, microwaves and other appliances.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68D2A7B-D845-4B61-9A11-7E86727DE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6" y="641225"/>
            <a:ext cx="4702184" cy="31347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To understand the digital systems used by organisations and identify the advantages and disadvantages to using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To understand the digital systems used by individuals at home and identify the advantages and disadvantages to using them. 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073159"/>
              </p:ext>
            </p:extLst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1047</Words>
  <Application>Microsoft Office PowerPoint</Application>
  <PresentationFormat>Widescreen</PresentationFormat>
  <Paragraphs>152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2021-07-19T18:34:59Z</dcterms:modified>
</cp:coreProperties>
</file>